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57" r:id="rId7"/>
    <p:sldId id="258" r:id="rId8"/>
    <p:sldId id="259" r:id="rId9"/>
    <p:sldId id="260" r:id="rId10"/>
    <p:sldId id="263" r:id="rId11"/>
    <p:sldId id="264" r:id="rId12"/>
    <p:sldId id="261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955D-4664-49F6-BB9A-847300A1C2B4}" type="datetimeFigureOut">
              <a:rPr lang="en-AU" smtClean="0"/>
              <a:t>24/02/2021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14C2-8A57-4FF9-914B-DE90D917AE5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79421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955D-4664-49F6-BB9A-847300A1C2B4}" type="datetimeFigureOut">
              <a:rPr lang="en-AU" smtClean="0"/>
              <a:t>24/02/2021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14C2-8A57-4FF9-914B-DE90D917AE5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65507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955D-4664-49F6-BB9A-847300A1C2B4}" type="datetimeFigureOut">
              <a:rPr lang="en-AU" smtClean="0"/>
              <a:t>24/02/2021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14C2-8A57-4FF9-914B-DE90D917AE5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718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955D-4664-49F6-BB9A-847300A1C2B4}" type="datetimeFigureOut">
              <a:rPr lang="en-AU" smtClean="0"/>
              <a:t>24/02/2021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14C2-8A57-4FF9-914B-DE90D917AE5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1326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955D-4664-49F6-BB9A-847300A1C2B4}" type="datetimeFigureOut">
              <a:rPr lang="en-AU" smtClean="0"/>
              <a:t>24/02/2021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14C2-8A57-4FF9-914B-DE90D917AE5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937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955D-4664-49F6-BB9A-847300A1C2B4}" type="datetimeFigureOut">
              <a:rPr lang="en-AU" smtClean="0"/>
              <a:t>24/02/2021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14C2-8A57-4FF9-914B-DE90D917AE5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1080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955D-4664-49F6-BB9A-847300A1C2B4}" type="datetimeFigureOut">
              <a:rPr lang="en-AU" smtClean="0"/>
              <a:t>24/02/2021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14C2-8A57-4FF9-914B-DE90D917AE5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0250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955D-4664-49F6-BB9A-847300A1C2B4}" type="datetimeFigureOut">
              <a:rPr lang="en-AU" smtClean="0"/>
              <a:t>24/02/2021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14C2-8A57-4FF9-914B-DE90D917AE5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89157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955D-4664-49F6-BB9A-847300A1C2B4}" type="datetimeFigureOut">
              <a:rPr lang="en-AU" smtClean="0"/>
              <a:t>24/02/2021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14C2-8A57-4FF9-914B-DE90D917AE5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7898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955D-4664-49F6-BB9A-847300A1C2B4}" type="datetimeFigureOut">
              <a:rPr lang="en-AU" smtClean="0"/>
              <a:t>24/02/2021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14C2-8A57-4FF9-914B-DE90D917AE5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8043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955D-4664-49F6-BB9A-847300A1C2B4}" type="datetimeFigureOut">
              <a:rPr lang="en-AU" smtClean="0"/>
              <a:t>24/02/2021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14C2-8A57-4FF9-914B-DE90D917AE5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2533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2955D-4664-49F6-BB9A-847300A1C2B4}" type="datetimeFigureOut">
              <a:rPr lang="en-AU" smtClean="0"/>
              <a:t>24/02/2021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314C2-8A57-4FF9-914B-DE90D917AE5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364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30" y="293235"/>
            <a:ext cx="1786283" cy="829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00CCFF"/>
                </a:solidFill>
              </a:rPr>
              <a:t>Morgan Glen Iris Site Visit</a:t>
            </a:r>
            <a:br>
              <a:rPr lang="en-AU" b="1" dirty="0" smtClean="0">
                <a:solidFill>
                  <a:srgbClr val="00CCFF"/>
                </a:solidFill>
              </a:rPr>
            </a:br>
            <a:r>
              <a:rPr lang="en-AU" b="1" dirty="0" smtClean="0">
                <a:solidFill>
                  <a:srgbClr val="00CCFF"/>
                </a:solidFill>
              </a:rPr>
              <a:t>Display Apartment</a:t>
            </a:r>
            <a:endParaRPr lang="en-AU" b="1" dirty="0">
              <a:solidFill>
                <a:srgbClr val="00CC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 smtClean="0"/>
          </a:p>
          <a:p>
            <a:r>
              <a:rPr lang="en-AU" sz="3200" dirty="0" smtClean="0"/>
              <a:t>23 February 2021</a:t>
            </a:r>
            <a:endParaRPr lang="en-AU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233" y="364942"/>
            <a:ext cx="2485714" cy="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4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Building entry foyer…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8119" y="2175725"/>
            <a:ext cx="4629955" cy="34724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57072" y="2092013"/>
            <a:ext cx="4784503" cy="358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62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 smtClean="0"/>
              <a:t>Apartment entry foyer…</a:t>
            </a:r>
            <a:endParaRPr lang="en-AU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14548" y="2100647"/>
            <a:ext cx="4687759" cy="351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8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4329"/>
          </a:xfrm>
        </p:spPr>
        <p:txBody>
          <a:bodyPr>
            <a:normAutofit/>
          </a:bodyPr>
          <a:lstStyle/>
          <a:p>
            <a:r>
              <a:rPr lang="en-AU" sz="4000" dirty="0" smtClean="0"/>
              <a:t>Apartment </a:t>
            </a:r>
            <a:r>
              <a:rPr lang="en-AU" sz="4000" dirty="0"/>
              <a:t>k</a:t>
            </a:r>
            <a:r>
              <a:rPr lang="en-AU" sz="4000" dirty="0" smtClean="0"/>
              <a:t>itchenette…</a:t>
            </a:r>
            <a:endParaRPr lang="en-AU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5237" y="2317015"/>
            <a:ext cx="4701526" cy="3526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4464" y="2317013"/>
            <a:ext cx="4701527" cy="35261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00349" y="2278378"/>
            <a:ext cx="4701527" cy="352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 smtClean="0"/>
              <a:t>Kitchenette appliance…</a:t>
            </a:r>
            <a:endParaRPr lang="en-AU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54988" y="2157076"/>
            <a:ext cx="4798455" cy="3598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88152" y="2157924"/>
            <a:ext cx="4805247" cy="360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8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4329"/>
          </a:xfrm>
        </p:spPr>
        <p:txBody>
          <a:bodyPr>
            <a:normAutofit/>
          </a:bodyPr>
          <a:lstStyle/>
          <a:p>
            <a:r>
              <a:rPr lang="en-AU" sz="4000" dirty="0" smtClean="0"/>
              <a:t>Apartment bathroom…</a:t>
            </a:r>
            <a:endParaRPr lang="en-AU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9282" y="2016955"/>
            <a:ext cx="4739430" cy="3554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26284" y="2016954"/>
            <a:ext cx="4739431" cy="35545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18470" y="2016955"/>
            <a:ext cx="4739430" cy="355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4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 smtClean="0"/>
              <a:t>Apartment bathroom &amp; laundry…</a:t>
            </a:r>
            <a:endParaRPr lang="en-AU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72304" y="2048682"/>
            <a:ext cx="4722613" cy="3541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92657" y="2050828"/>
            <a:ext cx="4739782" cy="355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0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852"/>
          </a:xfrm>
        </p:spPr>
        <p:txBody>
          <a:bodyPr>
            <a:normAutofit/>
          </a:bodyPr>
          <a:lstStyle/>
          <a:p>
            <a:r>
              <a:rPr lang="en-AU" sz="4000" dirty="0" smtClean="0"/>
              <a:t>Apartment bedroom &amp; wardrobes…</a:t>
            </a:r>
            <a:endParaRPr lang="en-AU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4773" y="2218276"/>
            <a:ext cx="4632844" cy="3474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81009" y="2218277"/>
            <a:ext cx="4632844" cy="34746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73724" y="2214855"/>
            <a:ext cx="4636755" cy="347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2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852"/>
          </a:xfrm>
        </p:spPr>
        <p:txBody>
          <a:bodyPr>
            <a:normAutofit/>
          </a:bodyPr>
          <a:lstStyle/>
          <a:p>
            <a:r>
              <a:rPr lang="en-AU" sz="4000" dirty="0" smtClean="0"/>
              <a:t>Apartment bedroom &amp; wardrobes…</a:t>
            </a:r>
            <a:endParaRPr lang="en-AU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4516" y="2071754"/>
            <a:ext cx="3532030" cy="26490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9990" y="2071754"/>
            <a:ext cx="3532030" cy="26490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54496" y="2071754"/>
            <a:ext cx="3532031" cy="2649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58941" y="2072380"/>
            <a:ext cx="3537041" cy="265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0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1247"/>
          </a:xfrm>
        </p:spPr>
        <p:txBody>
          <a:bodyPr>
            <a:normAutofit/>
          </a:bodyPr>
          <a:lstStyle/>
          <a:p>
            <a:r>
              <a:rPr lang="en-AU" sz="4000" dirty="0" smtClean="0"/>
              <a:t>Apartment study nook &amp; outdoor terrace…</a:t>
            </a:r>
            <a:endParaRPr lang="en-AU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346" y="2181766"/>
            <a:ext cx="4688268" cy="3516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76870" y="2181765"/>
            <a:ext cx="4688270" cy="35162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51317" y="2181765"/>
            <a:ext cx="4688269" cy="351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169A92823C65418A4B1C732D85229E" ma:contentTypeVersion="5" ma:contentTypeDescription="Create a new document." ma:contentTypeScope="" ma:versionID="c2a560893d66388b0dfdcd73bb616205">
  <xsd:schema xmlns:xsd="http://www.w3.org/2001/XMLSchema" xmlns:xs="http://www.w3.org/2001/XMLSchema" xmlns:p="http://schemas.microsoft.com/office/2006/metadata/properties" xmlns:ns3="0c33cb4b-910e-4183-856f-c56a6e98879d" targetNamespace="http://schemas.microsoft.com/office/2006/metadata/properties" ma:root="true" ma:fieldsID="cc451c5cef04866c38c294535398a49b" ns3:_="">
    <xsd:import namespace="0c33cb4b-910e-4183-856f-c56a6e98879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33cb4b-910e-4183-856f-c56a6e9887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E115DA3-C9FB-4AA3-ACF2-7EBE5AC64A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54B01D-80C6-4A54-8335-AC5EC584F7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33cb4b-910e-4183-856f-c56a6e9887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E0E025-8D7D-4758-99FA-E09DDB136501}">
  <ds:schemaRefs>
    <ds:schemaRef ds:uri="http://schemas.microsoft.com/office/2006/documentManagement/types"/>
    <ds:schemaRef ds:uri="0c33cb4b-910e-4183-856f-c56a6e98879d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50</Words>
  <Application>Microsoft Office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Morgan Glen Iris Site Visit Display Apartment</vt:lpstr>
      <vt:lpstr>Apartment entry foyer…</vt:lpstr>
      <vt:lpstr>Apartment kitchenette…</vt:lpstr>
      <vt:lpstr>Kitchenette appliance…</vt:lpstr>
      <vt:lpstr>Apartment bathroom…</vt:lpstr>
      <vt:lpstr>Apartment bathroom &amp; laundry…</vt:lpstr>
      <vt:lpstr>Apartment bedroom &amp; wardrobes…</vt:lpstr>
      <vt:lpstr>Apartment bedroom &amp; wardrobes…</vt:lpstr>
      <vt:lpstr>Apartment study nook &amp; outdoor terrace…</vt:lpstr>
      <vt:lpstr>Building entry foyer…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Xuereb</dc:creator>
  <cp:lastModifiedBy>Janet Crago</cp:lastModifiedBy>
  <cp:revision>9</cp:revision>
  <dcterms:created xsi:type="dcterms:W3CDTF">2020-07-06T06:27:22Z</dcterms:created>
  <dcterms:modified xsi:type="dcterms:W3CDTF">2021-02-24T07:00:35Z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0x010100BE169A92823C65418A4B1C732D85229E</vt:lpwstr>
  </property>
</Properties>
</file>